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8" r:id="rId7"/>
    <p:sldId id="267" r:id="rId8"/>
    <p:sldId id="261" r:id="rId9"/>
    <p:sldId id="262" r:id="rId10"/>
    <p:sldId id="263" r:id="rId11"/>
    <p:sldId id="264" r:id="rId12"/>
    <p:sldId id="265" r:id="rId13"/>
    <p:sldId id="266"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6AEE68-65E4-4BA8-B498-EBED6C9255C8}">
          <p14:sldIdLst>
            <p14:sldId id="256"/>
            <p14:sldId id="257"/>
            <p14:sldId id="258"/>
            <p14:sldId id="259"/>
            <p14:sldId id="260"/>
            <p14:sldId id="268"/>
            <p14:sldId id="267"/>
            <p14:sldId id="261"/>
            <p14:sldId id="262"/>
            <p14:sldId id="263"/>
            <p14:sldId id="264"/>
            <p14:sldId id="265"/>
            <p14:sldId id="266"/>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C43"/>
    <a:srgbClr val="5B9BD5"/>
    <a:srgbClr val="5B9B82"/>
    <a:srgbClr val="157A82"/>
    <a:srgbClr val="0390A2"/>
    <a:srgbClr val="028798"/>
    <a:srgbClr val="01C0FF"/>
    <a:srgbClr val="00314A"/>
    <a:srgbClr val="01F1FF"/>
    <a:srgbClr val="FE32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8B4F7-7931-DF87-AA81-B804CA6136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522D586-364B-9FAD-A943-19408F453E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43AC8B2-0DE2-603E-5D60-56B379B9B002}"/>
              </a:ext>
            </a:extLst>
          </p:cNvPr>
          <p:cNvSpPr>
            <a:spLocks noGrp="1"/>
          </p:cNvSpPr>
          <p:nvPr>
            <p:ph type="dt" sz="half" idx="10"/>
          </p:nvPr>
        </p:nvSpPr>
        <p:spPr/>
        <p:txBody>
          <a:bodyPr/>
          <a:lstStyle/>
          <a:p>
            <a:fld id="{DFFF5D71-FB8C-408A-A834-A4B706644C09}" type="datetimeFigureOut">
              <a:rPr lang="en-IN" smtClean="0"/>
              <a:t>14-12-2022</a:t>
            </a:fld>
            <a:endParaRPr lang="en-IN"/>
          </a:p>
        </p:txBody>
      </p:sp>
      <p:sp>
        <p:nvSpPr>
          <p:cNvPr id="5" name="Footer Placeholder 4">
            <a:extLst>
              <a:ext uri="{FF2B5EF4-FFF2-40B4-BE49-F238E27FC236}">
                <a16:creationId xmlns:a16="http://schemas.microsoft.com/office/drawing/2014/main" id="{154CF35F-AB30-FF4E-54C4-F8C008CD51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7F1ADA-C93E-0D19-438C-0232E4E081B8}"/>
              </a:ext>
            </a:extLst>
          </p:cNvPr>
          <p:cNvSpPr>
            <a:spLocks noGrp="1"/>
          </p:cNvSpPr>
          <p:nvPr>
            <p:ph type="sldNum" sz="quarter" idx="12"/>
          </p:nvPr>
        </p:nvSpPr>
        <p:spPr/>
        <p:txBody>
          <a:bodyPr/>
          <a:lstStyle/>
          <a:p>
            <a:fld id="{6011EEDF-C2B2-4376-A658-CB3CCDFA6658}" type="slidenum">
              <a:rPr lang="en-IN" smtClean="0"/>
              <a:t>‹#›</a:t>
            </a:fld>
            <a:endParaRPr lang="en-IN"/>
          </a:p>
        </p:txBody>
      </p:sp>
    </p:spTree>
    <p:extLst>
      <p:ext uri="{BB962C8B-B14F-4D97-AF65-F5344CB8AC3E}">
        <p14:creationId xmlns:p14="http://schemas.microsoft.com/office/powerpoint/2010/main" val="3694241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1BC20-F1B7-C293-A703-E057870B49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69FB44B-4331-B559-4889-14806AEAB2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CAB100-69FA-377A-FF91-AE2CE9A28105}"/>
              </a:ext>
            </a:extLst>
          </p:cNvPr>
          <p:cNvSpPr>
            <a:spLocks noGrp="1"/>
          </p:cNvSpPr>
          <p:nvPr>
            <p:ph type="dt" sz="half" idx="10"/>
          </p:nvPr>
        </p:nvSpPr>
        <p:spPr/>
        <p:txBody>
          <a:bodyPr/>
          <a:lstStyle/>
          <a:p>
            <a:fld id="{DFFF5D71-FB8C-408A-A834-A4B706644C09}" type="datetimeFigureOut">
              <a:rPr lang="en-IN" smtClean="0"/>
              <a:t>14-12-2022</a:t>
            </a:fld>
            <a:endParaRPr lang="en-IN"/>
          </a:p>
        </p:txBody>
      </p:sp>
      <p:sp>
        <p:nvSpPr>
          <p:cNvPr id="5" name="Footer Placeholder 4">
            <a:extLst>
              <a:ext uri="{FF2B5EF4-FFF2-40B4-BE49-F238E27FC236}">
                <a16:creationId xmlns:a16="http://schemas.microsoft.com/office/drawing/2014/main" id="{124660C7-3C7F-A459-5699-1750BB0F2D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D33140-980D-1183-696D-E6108E565BB1}"/>
              </a:ext>
            </a:extLst>
          </p:cNvPr>
          <p:cNvSpPr>
            <a:spLocks noGrp="1"/>
          </p:cNvSpPr>
          <p:nvPr>
            <p:ph type="sldNum" sz="quarter" idx="12"/>
          </p:nvPr>
        </p:nvSpPr>
        <p:spPr/>
        <p:txBody>
          <a:bodyPr/>
          <a:lstStyle/>
          <a:p>
            <a:fld id="{6011EEDF-C2B2-4376-A658-CB3CCDFA6658}" type="slidenum">
              <a:rPr lang="en-IN" smtClean="0"/>
              <a:t>‹#›</a:t>
            </a:fld>
            <a:endParaRPr lang="en-IN"/>
          </a:p>
        </p:txBody>
      </p:sp>
    </p:spTree>
    <p:extLst>
      <p:ext uri="{BB962C8B-B14F-4D97-AF65-F5344CB8AC3E}">
        <p14:creationId xmlns:p14="http://schemas.microsoft.com/office/powerpoint/2010/main" val="903000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3B66E2-C391-407B-FAD3-9E9DBC2848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A77A790-011F-E09B-C923-29520DBE0B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486110-D79A-BCD2-47A2-996859765F8A}"/>
              </a:ext>
            </a:extLst>
          </p:cNvPr>
          <p:cNvSpPr>
            <a:spLocks noGrp="1"/>
          </p:cNvSpPr>
          <p:nvPr>
            <p:ph type="dt" sz="half" idx="10"/>
          </p:nvPr>
        </p:nvSpPr>
        <p:spPr/>
        <p:txBody>
          <a:bodyPr/>
          <a:lstStyle/>
          <a:p>
            <a:fld id="{DFFF5D71-FB8C-408A-A834-A4B706644C09}" type="datetimeFigureOut">
              <a:rPr lang="en-IN" smtClean="0"/>
              <a:t>14-12-2022</a:t>
            </a:fld>
            <a:endParaRPr lang="en-IN"/>
          </a:p>
        </p:txBody>
      </p:sp>
      <p:sp>
        <p:nvSpPr>
          <p:cNvPr id="5" name="Footer Placeholder 4">
            <a:extLst>
              <a:ext uri="{FF2B5EF4-FFF2-40B4-BE49-F238E27FC236}">
                <a16:creationId xmlns:a16="http://schemas.microsoft.com/office/drawing/2014/main" id="{0B739A75-18B7-BE05-024C-FEB638B708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BE04A2-8B58-E411-0FC0-E224C2D77230}"/>
              </a:ext>
            </a:extLst>
          </p:cNvPr>
          <p:cNvSpPr>
            <a:spLocks noGrp="1"/>
          </p:cNvSpPr>
          <p:nvPr>
            <p:ph type="sldNum" sz="quarter" idx="12"/>
          </p:nvPr>
        </p:nvSpPr>
        <p:spPr/>
        <p:txBody>
          <a:bodyPr/>
          <a:lstStyle/>
          <a:p>
            <a:fld id="{6011EEDF-C2B2-4376-A658-CB3CCDFA6658}" type="slidenum">
              <a:rPr lang="en-IN" smtClean="0"/>
              <a:t>‹#›</a:t>
            </a:fld>
            <a:endParaRPr lang="en-IN"/>
          </a:p>
        </p:txBody>
      </p:sp>
    </p:spTree>
    <p:extLst>
      <p:ext uri="{BB962C8B-B14F-4D97-AF65-F5344CB8AC3E}">
        <p14:creationId xmlns:p14="http://schemas.microsoft.com/office/powerpoint/2010/main" val="4108788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CA57D-2314-D2B1-A7BC-9FB1EC0C11A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B67F83-D046-BA7D-4D12-7A554A9BAC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4C8128-F769-0B8F-B3FC-3610D2B9D365}"/>
              </a:ext>
            </a:extLst>
          </p:cNvPr>
          <p:cNvSpPr>
            <a:spLocks noGrp="1"/>
          </p:cNvSpPr>
          <p:nvPr>
            <p:ph type="dt" sz="half" idx="10"/>
          </p:nvPr>
        </p:nvSpPr>
        <p:spPr/>
        <p:txBody>
          <a:bodyPr/>
          <a:lstStyle/>
          <a:p>
            <a:fld id="{DFFF5D71-FB8C-408A-A834-A4B706644C09}" type="datetimeFigureOut">
              <a:rPr lang="en-IN" smtClean="0"/>
              <a:t>14-12-2022</a:t>
            </a:fld>
            <a:endParaRPr lang="en-IN"/>
          </a:p>
        </p:txBody>
      </p:sp>
      <p:sp>
        <p:nvSpPr>
          <p:cNvPr id="5" name="Footer Placeholder 4">
            <a:extLst>
              <a:ext uri="{FF2B5EF4-FFF2-40B4-BE49-F238E27FC236}">
                <a16:creationId xmlns:a16="http://schemas.microsoft.com/office/drawing/2014/main" id="{0F9C3C7D-4178-865F-E757-FB87053FD8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4696D6-4A4C-32C7-2AFA-F865F9511008}"/>
              </a:ext>
            </a:extLst>
          </p:cNvPr>
          <p:cNvSpPr>
            <a:spLocks noGrp="1"/>
          </p:cNvSpPr>
          <p:nvPr>
            <p:ph type="sldNum" sz="quarter" idx="12"/>
          </p:nvPr>
        </p:nvSpPr>
        <p:spPr/>
        <p:txBody>
          <a:bodyPr/>
          <a:lstStyle/>
          <a:p>
            <a:fld id="{6011EEDF-C2B2-4376-A658-CB3CCDFA6658}" type="slidenum">
              <a:rPr lang="en-IN" smtClean="0"/>
              <a:t>‹#›</a:t>
            </a:fld>
            <a:endParaRPr lang="en-IN"/>
          </a:p>
        </p:txBody>
      </p:sp>
    </p:spTree>
    <p:extLst>
      <p:ext uri="{BB962C8B-B14F-4D97-AF65-F5344CB8AC3E}">
        <p14:creationId xmlns:p14="http://schemas.microsoft.com/office/powerpoint/2010/main" val="2444400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D0242-4C29-47F7-6346-83D223C4A1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FDDC473-BAA3-8BAA-EDF7-90231B6EBD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CD7845-9E99-69A1-5DCD-48C40ABAE1CC}"/>
              </a:ext>
            </a:extLst>
          </p:cNvPr>
          <p:cNvSpPr>
            <a:spLocks noGrp="1"/>
          </p:cNvSpPr>
          <p:nvPr>
            <p:ph type="dt" sz="half" idx="10"/>
          </p:nvPr>
        </p:nvSpPr>
        <p:spPr/>
        <p:txBody>
          <a:bodyPr/>
          <a:lstStyle/>
          <a:p>
            <a:fld id="{DFFF5D71-FB8C-408A-A834-A4B706644C09}" type="datetimeFigureOut">
              <a:rPr lang="en-IN" smtClean="0"/>
              <a:t>14-12-2022</a:t>
            </a:fld>
            <a:endParaRPr lang="en-IN"/>
          </a:p>
        </p:txBody>
      </p:sp>
      <p:sp>
        <p:nvSpPr>
          <p:cNvPr id="5" name="Footer Placeholder 4">
            <a:extLst>
              <a:ext uri="{FF2B5EF4-FFF2-40B4-BE49-F238E27FC236}">
                <a16:creationId xmlns:a16="http://schemas.microsoft.com/office/drawing/2014/main" id="{5BF76D1C-EA58-41D4-1672-2154045C9F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626620-2C5F-BAEE-FA7E-D26FE2136CF1}"/>
              </a:ext>
            </a:extLst>
          </p:cNvPr>
          <p:cNvSpPr>
            <a:spLocks noGrp="1"/>
          </p:cNvSpPr>
          <p:nvPr>
            <p:ph type="sldNum" sz="quarter" idx="12"/>
          </p:nvPr>
        </p:nvSpPr>
        <p:spPr/>
        <p:txBody>
          <a:bodyPr/>
          <a:lstStyle/>
          <a:p>
            <a:fld id="{6011EEDF-C2B2-4376-A658-CB3CCDFA6658}" type="slidenum">
              <a:rPr lang="en-IN" smtClean="0"/>
              <a:t>‹#›</a:t>
            </a:fld>
            <a:endParaRPr lang="en-IN"/>
          </a:p>
        </p:txBody>
      </p:sp>
    </p:spTree>
    <p:extLst>
      <p:ext uri="{BB962C8B-B14F-4D97-AF65-F5344CB8AC3E}">
        <p14:creationId xmlns:p14="http://schemas.microsoft.com/office/powerpoint/2010/main" val="821085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3451-4A1D-85E5-DD13-C83F9AF38B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CAB6BA-81B5-FB9A-F277-7D70B4FE7C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D62AC7C-81A9-7FBC-D8B9-08F7A1055D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6BD58F7-F784-F850-E67A-E44895C2C2C7}"/>
              </a:ext>
            </a:extLst>
          </p:cNvPr>
          <p:cNvSpPr>
            <a:spLocks noGrp="1"/>
          </p:cNvSpPr>
          <p:nvPr>
            <p:ph type="dt" sz="half" idx="10"/>
          </p:nvPr>
        </p:nvSpPr>
        <p:spPr/>
        <p:txBody>
          <a:bodyPr/>
          <a:lstStyle/>
          <a:p>
            <a:fld id="{DFFF5D71-FB8C-408A-A834-A4B706644C09}" type="datetimeFigureOut">
              <a:rPr lang="en-IN" smtClean="0"/>
              <a:t>14-12-2022</a:t>
            </a:fld>
            <a:endParaRPr lang="en-IN"/>
          </a:p>
        </p:txBody>
      </p:sp>
      <p:sp>
        <p:nvSpPr>
          <p:cNvPr id="6" name="Footer Placeholder 5">
            <a:extLst>
              <a:ext uri="{FF2B5EF4-FFF2-40B4-BE49-F238E27FC236}">
                <a16:creationId xmlns:a16="http://schemas.microsoft.com/office/drawing/2014/main" id="{5AB89EE7-A885-790F-5D74-A4E67C80A0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447719-80FA-AE97-D424-F3FFAB59F1C0}"/>
              </a:ext>
            </a:extLst>
          </p:cNvPr>
          <p:cNvSpPr>
            <a:spLocks noGrp="1"/>
          </p:cNvSpPr>
          <p:nvPr>
            <p:ph type="sldNum" sz="quarter" idx="12"/>
          </p:nvPr>
        </p:nvSpPr>
        <p:spPr/>
        <p:txBody>
          <a:bodyPr/>
          <a:lstStyle/>
          <a:p>
            <a:fld id="{6011EEDF-C2B2-4376-A658-CB3CCDFA6658}" type="slidenum">
              <a:rPr lang="en-IN" smtClean="0"/>
              <a:t>‹#›</a:t>
            </a:fld>
            <a:endParaRPr lang="en-IN"/>
          </a:p>
        </p:txBody>
      </p:sp>
    </p:spTree>
    <p:extLst>
      <p:ext uri="{BB962C8B-B14F-4D97-AF65-F5344CB8AC3E}">
        <p14:creationId xmlns:p14="http://schemas.microsoft.com/office/powerpoint/2010/main" val="2331503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27087-C245-26EE-C8A3-82F280D0618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E1B78E7-25CD-8EA2-D7ED-00DFD6169F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ABF630-31FD-751D-17F7-F4B761F00C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252CFF8-DECF-EDB5-FCF7-6E05AD68C9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AF8735-C0F9-B907-3B80-59B7B428C5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564153B-5D61-86C4-6B85-D7411066405D}"/>
              </a:ext>
            </a:extLst>
          </p:cNvPr>
          <p:cNvSpPr>
            <a:spLocks noGrp="1"/>
          </p:cNvSpPr>
          <p:nvPr>
            <p:ph type="dt" sz="half" idx="10"/>
          </p:nvPr>
        </p:nvSpPr>
        <p:spPr/>
        <p:txBody>
          <a:bodyPr/>
          <a:lstStyle/>
          <a:p>
            <a:fld id="{DFFF5D71-FB8C-408A-A834-A4B706644C09}" type="datetimeFigureOut">
              <a:rPr lang="en-IN" smtClean="0"/>
              <a:t>14-12-2022</a:t>
            </a:fld>
            <a:endParaRPr lang="en-IN"/>
          </a:p>
        </p:txBody>
      </p:sp>
      <p:sp>
        <p:nvSpPr>
          <p:cNvPr id="8" name="Footer Placeholder 7">
            <a:extLst>
              <a:ext uri="{FF2B5EF4-FFF2-40B4-BE49-F238E27FC236}">
                <a16:creationId xmlns:a16="http://schemas.microsoft.com/office/drawing/2014/main" id="{EE2A80DF-F160-6947-78CC-9958AA85DBB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4566DA4-C771-1FC1-3013-9A9176C1CC0C}"/>
              </a:ext>
            </a:extLst>
          </p:cNvPr>
          <p:cNvSpPr>
            <a:spLocks noGrp="1"/>
          </p:cNvSpPr>
          <p:nvPr>
            <p:ph type="sldNum" sz="quarter" idx="12"/>
          </p:nvPr>
        </p:nvSpPr>
        <p:spPr/>
        <p:txBody>
          <a:bodyPr/>
          <a:lstStyle/>
          <a:p>
            <a:fld id="{6011EEDF-C2B2-4376-A658-CB3CCDFA6658}" type="slidenum">
              <a:rPr lang="en-IN" smtClean="0"/>
              <a:t>‹#›</a:t>
            </a:fld>
            <a:endParaRPr lang="en-IN"/>
          </a:p>
        </p:txBody>
      </p:sp>
    </p:spTree>
    <p:extLst>
      <p:ext uri="{BB962C8B-B14F-4D97-AF65-F5344CB8AC3E}">
        <p14:creationId xmlns:p14="http://schemas.microsoft.com/office/powerpoint/2010/main" val="29648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3D478-F3E3-D995-728F-14A780A042B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D2739CA-48E8-AC3F-D783-EE5EC1643FC5}"/>
              </a:ext>
            </a:extLst>
          </p:cNvPr>
          <p:cNvSpPr>
            <a:spLocks noGrp="1"/>
          </p:cNvSpPr>
          <p:nvPr>
            <p:ph type="dt" sz="half" idx="10"/>
          </p:nvPr>
        </p:nvSpPr>
        <p:spPr/>
        <p:txBody>
          <a:bodyPr/>
          <a:lstStyle/>
          <a:p>
            <a:fld id="{DFFF5D71-FB8C-408A-A834-A4B706644C09}" type="datetimeFigureOut">
              <a:rPr lang="en-IN" smtClean="0"/>
              <a:t>14-12-2022</a:t>
            </a:fld>
            <a:endParaRPr lang="en-IN"/>
          </a:p>
        </p:txBody>
      </p:sp>
      <p:sp>
        <p:nvSpPr>
          <p:cNvPr id="4" name="Footer Placeholder 3">
            <a:extLst>
              <a:ext uri="{FF2B5EF4-FFF2-40B4-BE49-F238E27FC236}">
                <a16:creationId xmlns:a16="http://schemas.microsoft.com/office/drawing/2014/main" id="{E7C098D8-99E2-353C-12FC-C32A106579E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A11E374-2436-22F9-D08B-5D53E2108472}"/>
              </a:ext>
            </a:extLst>
          </p:cNvPr>
          <p:cNvSpPr>
            <a:spLocks noGrp="1"/>
          </p:cNvSpPr>
          <p:nvPr>
            <p:ph type="sldNum" sz="quarter" idx="12"/>
          </p:nvPr>
        </p:nvSpPr>
        <p:spPr/>
        <p:txBody>
          <a:bodyPr/>
          <a:lstStyle/>
          <a:p>
            <a:fld id="{6011EEDF-C2B2-4376-A658-CB3CCDFA6658}" type="slidenum">
              <a:rPr lang="en-IN" smtClean="0"/>
              <a:t>‹#›</a:t>
            </a:fld>
            <a:endParaRPr lang="en-IN"/>
          </a:p>
        </p:txBody>
      </p:sp>
    </p:spTree>
    <p:extLst>
      <p:ext uri="{BB962C8B-B14F-4D97-AF65-F5344CB8AC3E}">
        <p14:creationId xmlns:p14="http://schemas.microsoft.com/office/powerpoint/2010/main" val="3723763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36EAAB-5C8B-5564-9622-9C1A83DCD169}"/>
              </a:ext>
            </a:extLst>
          </p:cNvPr>
          <p:cNvSpPr>
            <a:spLocks noGrp="1"/>
          </p:cNvSpPr>
          <p:nvPr>
            <p:ph type="dt" sz="half" idx="10"/>
          </p:nvPr>
        </p:nvSpPr>
        <p:spPr/>
        <p:txBody>
          <a:bodyPr/>
          <a:lstStyle/>
          <a:p>
            <a:fld id="{DFFF5D71-FB8C-408A-A834-A4B706644C09}" type="datetimeFigureOut">
              <a:rPr lang="en-IN" smtClean="0"/>
              <a:t>14-12-2022</a:t>
            </a:fld>
            <a:endParaRPr lang="en-IN"/>
          </a:p>
        </p:txBody>
      </p:sp>
      <p:sp>
        <p:nvSpPr>
          <p:cNvPr id="3" name="Footer Placeholder 2">
            <a:extLst>
              <a:ext uri="{FF2B5EF4-FFF2-40B4-BE49-F238E27FC236}">
                <a16:creationId xmlns:a16="http://schemas.microsoft.com/office/drawing/2014/main" id="{AEBF8A39-BFE5-5429-29C8-1030DEC65F0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5964E99-48B6-0E86-92BE-B4091995DE47}"/>
              </a:ext>
            </a:extLst>
          </p:cNvPr>
          <p:cNvSpPr>
            <a:spLocks noGrp="1"/>
          </p:cNvSpPr>
          <p:nvPr>
            <p:ph type="sldNum" sz="quarter" idx="12"/>
          </p:nvPr>
        </p:nvSpPr>
        <p:spPr/>
        <p:txBody>
          <a:bodyPr/>
          <a:lstStyle/>
          <a:p>
            <a:fld id="{6011EEDF-C2B2-4376-A658-CB3CCDFA6658}" type="slidenum">
              <a:rPr lang="en-IN" smtClean="0"/>
              <a:t>‹#›</a:t>
            </a:fld>
            <a:endParaRPr lang="en-IN"/>
          </a:p>
        </p:txBody>
      </p:sp>
    </p:spTree>
    <p:extLst>
      <p:ext uri="{BB962C8B-B14F-4D97-AF65-F5344CB8AC3E}">
        <p14:creationId xmlns:p14="http://schemas.microsoft.com/office/powerpoint/2010/main" val="3393092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F9E9F-9DEC-4A2F-0E9B-34D0A8C003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49BD6B3-7CAB-4C22-37AF-7E61AD9193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ABC1E81-0B75-CBA7-8B0A-F5C61E2DC6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D7F2B6-6580-0B95-ADF7-4A196A98D2B1}"/>
              </a:ext>
            </a:extLst>
          </p:cNvPr>
          <p:cNvSpPr>
            <a:spLocks noGrp="1"/>
          </p:cNvSpPr>
          <p:nvPr>
            <p:ph type="dt" sz="half" idx="10"/>
          </p:nvPr>
        </p:nvSpPr>
        <p:spPr/>
        <p:txBody>
          <a:bodyPr/>
          <a:lstStyle/>
          <a:p>
            <a:fld id="{DFFF5D71-FB8C-408A-A834-A4B706644C09}" type="datetimeFigureOut">
              <a:rPr lang="en-IN" smtClean="0"/>
              <a:t>14-12-2022</a:t>
            </a:fld>
            <a:endParaRPr lang="en-IN"/>
          </a:p>
        </p:txBody>
      </p:sp>
      <p:sp>
        <p:nvSpPr>
          <p:cNvPr id="6" name="Footer Placeholder 5">
            <a:extLst>
              <a:ext uri="{FF2B5EF4-FFF2-40B4-BE49-F238E27FC236}">
                <a16:creationId xmlns:a16="http://schemas.microsoft.com/office/drawing/2014/main" id="{DD2AB64A-DC7C-4F4F-54E2-21ED79DC2A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BFA7FC8-4542-4F0E-C003-8AAB1A2AE8FC}"/>
              </a:ext>
            </a:extLst>
          </p:cNvPr>
          <p:cNvSpPr>
            <a:spLocks noGrp="1"/>
          </p:cNvSpPr>
          <p:nvPr>
            <p:ph type="sldNum" sz="quarter" idx="12"/>
          </p:nvPr>
        </p:nvSpPr>
        <p:spPr/>
        <p:txBody>
          <a:bodyPr/>
          <a:lstStyle/>
          <a:p>
            <a:fld id="{6011EEDF-C2B2-4376-A658-CB3CCDFA6658}" type="slidenum">
              <a:rPr lang="en-IN" smtClean="0"/>
              <a:t>‹#›</a:t>
            </a:fld>
            <a:endParaRPr lang="en-IN"/>
          </a:p>
        </p:txBody>
      </p:sp>
    </p:spTree>
    <p:extLst>
      <p:ext uri="{BB962C8B-B14F-4D97-AF65-F5344CB8AC3E}">
        <p14:creationId xmlns:p14="http://schemas.microsoft.com/office/powerpoint/2010/main" val="3766128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E88FB-859F-BE36-DD80-DDBC0E53E5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38932B-7283-DD52-6D5E-C2890AC7B3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CA11D1-80DD-2DF4-1E04-E3067A00DD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0C5749-FEA8-9552-A148-D95E8BD8B8C7}"/>
              </a:ext>
            </a:extLst>
          </p:cNvPr>
          <p:cNvSpPr>
            <a:spLocks noGrp="1"/>
          </p:cNvSpPr>
          <p:nvPr>
            <p:ph type="dt" sz="half" idx="10"/>
          </p:nvPr>
        </p:nvSpPr>
        <p:spPr/>
        <p:txBody>
          <a:bodyPr/>
          <a:lstStyle/>
          <a:p>
            <a:fld id="{DFFF5D71-FB8C-408A-A834-A4B706644C09}" type="datetimeFigureOut">
              <a:rPr lang="en-IN" smtClean="0"/>
              <a:t>14-12-2022</a:t>
            </a:fld>
            <a:endParaRPr lang="en-IN"/>
          </a:p>
        </p:txBody>
      </p:sp>
      <p:sp>
        <p:nvSpPr>
          <p:cNvPr id="6" name="Footer Placeholder 5">
            <a:extLst>
              <a:ext uri="{FF2B5EF4-FFF2-40B4-BE49-F238E27FC236}">
                <a16:creationId xmlns:a16="http://schemas.microsoft.com/office/drawing/2014/main" id="{520209BB-C455-1222-D930-951ABD1DD3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D8FB48-598A-E906-8AA0-491CF227DA74}"/>
              </a:ext>
            </a:extLst>
          </p:cNvPr>
          <p:cNvSpPr>
            <a:spLocks noGrp="1"/>
          </p:cNvSpPr>
          <p:nvPr>
            <p:ph type="sldNum" sz="quarter" idx="12"/>
          </p:nvPr>
        </p:nvSpPr>
        <p:spPr/>
        <p:txBody>
          <a:bodyPr/>
          <a:lstStyle/>
          <a:p>
            <a:fld id="{6011EEDF-C2B2-4376-A658-CB3CCDFA6658}" type="slidenum">
              <a:rPr lang="en-IN" smtClean="0"/>
              <a:t>‹#›</a:t>
            </a:fld>
            <a:endParaRPr lang="en-IN"/>
          </a:p>
        </p:txBody>
      </p:sp>
    </p:spTree>
    <p:extLst>
      <p:ext uri="{BB962C8B-B14F-4D97-AF65-F5344CB8AC3E}">
        <p14:creationId xmlns:p14="http://schemas.microsoft.com/office/powerpoint/2010/main" val="2151664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5D3B6-4987-C0B9-830F-BA0B95EFD2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66D9C2-CCC2-1B95-DF65-0CACF225F9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B7B77C-3D14-A4E7-DEF8-E217A49E44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F5D71-FB8C-408A-A834-A4B706644C09}" type="datetimeFigureOut">
              <a:rPr lang="en-IN" smtClean="0"/>
              <a:t>14-12-2022</a:t>
            </a:fld>
            <a:endParaRPr lang="en-IN"/>
          </a:p>
        </p:txBody>
      </p:sp>
      <p:sp>
        <p:nvSpPr>
          <p:cNvPr id="5" name="Footer Placeholder 4">
            <a:extLst>
              <a:ext uri="{FF2B5EF4-FFF2-40B4-BE49-F238E27FC236}">
                <a16:creationId xmlns:a16="http://schemas.microsoft.com/office/drawing/2014/main" id="{33C497B9-532F-5B3B-CBE5-4FBB1894C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1F60D6B-C5D3-BF1C-86E5-89D2C52746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11EEDF-C2B2-4376-A658-CB3CCDFA6658}" type="slidenum">
              <a:rPr lang="en-IN" smtClean="0"/>
              <a:t>‹#›</a:t>
            </a:fld>
            <a:endParaRPr lang="en-IN"/>
          </a:p>
        </p:txBody>
      </p:sp>
    </p:spTree>
    <p:extLst>
      <p:ext uri="{BB962C8B-B14F-4D97-AF65-F5344CB8AC3E}">
        <p14:creationId xmlns:p14="http://schemas.microsoft.com/office/powerpoint/2010/main" val="891269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jp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281617-5C4F-FC1A-8AAB-E8AAB6440CF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1017623" y="130264"/>
            <a:ext cx="1051752" cy="10517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Rectangle 6">
            <a:extLst>
              <a:ext uri="{FF2B5EF4-FFF2-40B4-BE49-F238E27FC236}">
                <a16:creationId xmlns:a16="http://schemas.microsoft.com/office/drawing/2014/main" id="{7DCFC51C-C66D-F197-BDCF-E358955386B6}"/>
              </a:ext>
            </a:extLst>
          </p:cNvPr>
          <p:cNvSpPr/>
          <p:nvPr/>
        </p:nvSpPr>
        <p:spPr>
          <a:xfrm>
            <a:off x="482065" y="779947"/>
            <a:ext cx="6608580" cy="1200329"/>
          </a:xfrm>
          <a:prstGeom prst="rect">
            <a:avLst/>
          </a:prstGeom>
          <a:noFill/>
        </p:spPr>
        <p:txBody>
          <a:bodyPr wrap="square" lIns="91440" tIns="45720" rIns="91440" bIns="45720">
            <a:spAutoFit/>
          </a:bodyPr>
          <a:lstStyle/>
          <a:p>
            <a:pPr algn="ctr"/>
            <a:r>
              <a:rPr lang="en-IN" sz="7200" b="1" dirty="0">
                <a:ln w="9525">
                  <a:solidFill>
                    <a:schemeClr val="bg1"/>
                  </a:solidFill>
                  <a:prstDash val="solid"/>
                </a:ln>
                <a:solidFill>
                  <a:schemeClr val="accent5"/>
                </a:solidFill>
                <a:effectLst>
                  <a:glow rad="63500">
                    <a:schemeClr val="accent1">
                      <a:satMod val="175000"/>
                      <a:alpha val="40000"/>
                    </a:schemeClr>
                  </a:glow>
                  <a:outerShdw blurRad="12700" dist="38100" dir="2700000" algn="tl" rotWithShape="0">
                    <a:schemeClr val="accent5">
                      <a:lumMod val="60000"/>
                      <a:lumOff val="40000"/>
                    </a:schemeClr>
                  </a:outerShdw>
                </a:effectLst>
                <a:latin typeface="PMingLiU-ExtB" panose="02020500000000000000" pitchFamily="18" charset="-120"/>
                <a:ea typeface="PMingLiU-ExtB" panose="02020500000000000000" pitchFamily="18" charset="-120"/>
              </a:rPr>
              <a:t>Minor project </a:t>
            </a:r>
            <a:endParaRPr lang="en-US" sz="7200" b="1" dirty="0">
              <a:ln w="9525">
                <a:solidFill>
                  <a:schemeClr val="bg1"/>
                </a:solidFill>
                <a:prstDash val="solid"/>
              </a:ln>
              <a:solidFill>
                <a:schemeClr val="accent5"/>
              </a:solidFill>
              <a:effectLst>
                <a:glow rad="63500">
                  <a:schemeClr val="accent1">
                    <a:satMod val="175000"/>
                    <a:alpha val="40000"/>
                  </a:schemeClr>
                </a:glow>
                <a:outerShdw blurRad="12700" dist="38100" dir="2700000" algn="tl" rotWithShape="0">
                  <a:schemeClr val="accent5">
                    <a:lumMod val="60000"/>
                    <a:lumOff val="40000"/>
                  </a:schemeClr>
                </a:outerShdw>
              </a:effectLst>
              <a:latin typeface="PMingLiU-ExtB" panose="02020500000000000000" pitchFamily="18" charset="-120"/>
              <a:ea typeface="PMingLiU-ExtB" panose="02020500000000000000" pitchFamily="18" charset="-120"/>
            </a:endParaRPr>
          </a:p>
        </p:txBody>
      </p:sp>
      <p:sp>
        <p:nvSpPr>
          <p:cNvPr id="10" name="Rectangle 9">
            <a:extLst>
              <a:ext uri="{FF2B5EF4-FFF2-40B4-BE49-F238E27FC236}">
                <a16:creationId xmlns:a16="http://schemas.microsoft.com/office/drawing/2014/main" id="{D1615CE0-9F47-EB46-3309-9E4B14CDDC48}"/>
              </a:ext>
            </a:extLst>
          </p:cNvPr>
          <p:cNvSpPr/>
          <p:nvPr/>
        </p:nvSpPr>
        <p:spPr>
          <a:xfrm>
            <a:off x="1013013" y="2436058"/>
            <a:ext cx="6608580" cy="830997"/>
          </a:xfrm>
          <a:prstGeom prst="rect">
            <a:avLst/>
          </a:prstGeom>
          <a:noFill/>
        </p:spPr>
        <p:txBody>
          <a:bodyPr wrap="square" lIns="91440" tIns="45720" rIns="91440" bIns="45720">
            <a:spAutoFit/>
          </a:bodyPr>
          <a:lstStyle/>
          <a:p>
            <a:pPr algn="ctr"/>
            <a:r>
              <a:rPr lang="en-IN" sz="4800" b="1" dirty="0">
                <a:ln w="9525">
                  <a:solidFill>
                    <a:schemeClr val="bg1"/>
                  </a:solidFill>
                  <a:prstDash val="solid"/>
                </a:ln>
                <a:solidFill>
                  <a:srgbClr val="0070C0"/>
                </a:solidFill>
                <a:effectLst>
                  <a:glow rad="63500">
                    <a:schemeClr val="accent1">
                      <a:satMod val="175000"/>
                      <a:alpha val="40000"/>
                    </a:schemeClr>
                  </a:glow>
                  <a:outerShdw blurRad="12700" dist="38100" dir="2700000" algn="tl" rotWithShape="0">
                    <a:schemeClr val="accent5">
                      <a:lumMod val="60000"/>
                      <a:lumOff val="40000"/>
                    </a:schemeClr>
                  </a:outerShdw>
                </a:effectLst>
                <a:latin typeface="Microsoft JhengHei" panose="020B0604030504040204" pitchFamily="34" charset="-120"/>
                <a:ea typeface="Microsoft JhengHei" panose="020B0604030504040204" pitchFamily="34" charset="-120"/>
              </a:rPr>
              <a:t>M    sic player </a:t>
            </a:r>
            <a:endParaRPr lang="en-US" sz="4800" b="1" dirty="0">
              <a:ln w="9525">
                <a:solidFill>
                  <a:schemeClr val="bg1"/>
                </a:solidFill>
                <a:prstDash val="solid"/>
              </a:ln>
              <a:solidFill>
                <a:srgbClr val="0070C0"/>
              </a:solidFill>
              <a:effectLst>
                <a:glow rad="63500">
                  <a:schemeClr val="accent1">
                    <a:satMod val="175000"/>
                    <a:alpha val="40000"/>
                  </a:schemeClr>
                </a:glow>
                <a:outerShdw blurRad="12700" dist="38100" dir="2700000" algn="tl" rotWithShape="0">
                  <a:schemeClr val="accent5">
                    <a:lumMod val="60000"/>
                    <a:lumOff val="40000"/>
                  </a:schemeClr>
                </a:outerShdw>
              </a:effectLst>
              <a:latin typeface="Microsoft JhengHei" panose="020B0604030504040204" pitchFamily="34" charset="-120"/>
              <a:ea typeface="Microsoft JhengHei" panose="020B0604030504040204" pitchFamily="34" charset="-120"/>
            </a:endParaRPr>
          </a:p>
        </p:txBody>
      </p:sp>
      <p:sp>
        <p:nvSpPr>
          <p:cNvPr id="11" name="Rectangle 10">
            <a:extLst>
              <a:ext uri="{FF2B5EF4-FFF2-40B4-BE49-F238E27FC236}">
                <a16:creationId xmlns:a16="http://schemas.microsoft.com/office/drawing/2014/main" id="{4540C983-EE6D-1AAF-786E-02C9BDCE1D42}"/>
              </a:ext>
            </a:extLst>
          </p:cNvPr>
          <p:cNvSpPr/>
          <p:nvPr/>
        </p:nvSpPr>
        <p:spPr>
          <a:xfrm>
            <a:off x="3415553" y="3348063"/>
            <a:ext cx="6608580" cy="338554"/>
          </a:xfrm>
          <a:prstGeom prst="rect">
            <a:avLst/>
          </a:prstGeom>
          <a:noFill/>
        </p:spPr>
        <p:txBody>
          <a:bodyPr wrap="square" lIns="91440" tIns="45720" rIns="91440" bIns="45720">
            <a:spAutoFit/>
          </a:bodyPr>
          <a:lstStyle/>
          <a:p>
            <a:pPr algn="ctr"/>
            <a:r>
              <a:rPr lang="en-US" sz="1600" b="1" dirty="0">
                <a:ln w="9525">
                  <a:solidFill>
                    <a:schemeClr val="bg1"/>
                  </a:solidFill>
                  <a:prstDash val="solid"/>
                </a:ln>
                <a:solidFill>
                  <a:srgbClr val="0070C0"/>
                </a:solidFill>
                <a:effectLst>
                  <a:glow rad="63500">
                    <a:schemeClr val="accent1">
                      <a:satMod val="175000"/>
                      <a:alpha val="40000"/>
                    </a:schemeClr>
                  </a:glow>
                  <a:outerShdw blurRad="12700" dist="38100" dir="2700000" algn="tl" rotWithShape="0">
                    <a:schemeClr val="accent5">
                      <a:lumMod val="60000"/>
                      <a:lumOff val="40000"/>
                    </a:schemeClr>
                  </a:outerShdw>
                </a:effectLst>
                <a:latin typeface="Segoe Script" panose="030B0504020000000003" pitchFamily="66" charset="0"/>
                <a:ea typeface="PMingLiU-ExtB" panose="02020500000000000000" pitchFamily="18" charset="-120"/>
              </a:rPr>
              <a:t>(</a:t>
            </a:r>
            <a:r>
              <a:rPr lang="en-IN" sz="1600" b="1" dirty="0">
                <a:ln w="9525">
                  <a:solidFill>
                    <a:schemeClr val="bg1"/>
                  </a:solidFill>
                  <a:prstDash val="solid"/>
                </a:ln>
                <a:solidFill>
                  <a:srgbClr val="0070C0"/>
                </a:solidFill>
                <a:effectLst>
                  <a:glow rad="63500">
                    <a:schemeClr val="accent1">
                      <a:satMod val="175000"/>
                      <a:alpha val="40000"/>
                    </a:schemeClr>
                  </a:glow>
                  <a:outerShdw blurRad="12700" dist="38100" dir="2700000" algn="tl" rotWithShape="0">
                    <a:schemeClr val="accent5">
                      <a:lumMod val="60000"/>
                      <a:lumOff val="40000"/>
                    </a:schemeClr>
                  </a:outerShdw>
                </a:effectLst>
                <a:latin typeface="Segoe Script" panose="030B0504020000000003" pitchFamily="66" charset="0"/>
                <a:ea typeface="PMingLiU-ExtB" panose="02020500000000000000" pitchFamily="18" charset="-120"/>
              </a:rPr>
              <a:t>Web app</a:t>
            </a:r>
            <a:r>
              <a:rPr lang="en-US" sz="1600" b="1" dirty="0">
                <a:ln w="9525">
                  <a:solidFill>
                    <a:schemeClr val="bg1"/>
                  </a:solidFill>
                  <a:prstDash val="solid"/>
                </a:ln>
                <a:solidFill>
                  <a:srgbClr val="0070C0"/>
                </a:solidFill>
                <a:effectLst>
                  <a:glow rad="63500">
                    <a:schemeClr val="accent1">
                      <a:satMod val="175000"/>
                      <a:alpha val="40000"/>
                    </a:schemeClr>
                  </a:glow>
                  <a:outerShdw blurRad="12700" dist="38100" dir="2700000" algn="tl" rotWithShape="0">
                    <a:schemeClr val="accent5">
                      <a:lumMod val="60000"/>
                      <a:lumOff val="40000"/>
                    </a:schemeClr>
                  </a:outerShdw>
                </a:effectLst>
                <a:latin typeface="Segoe Script" panose="030B0504020000000003" pitchFamily="66" charset="0"/>
                <a:ea typeface="PMingLiU-ExtB" panose="02020500000000000000" pitchFamily="18" charset="-120"/>
              </a:rPr>
              <a:t>)</a:t>
            </a:r>
          </a:p>
        </p:txBody>
      </p:sp>
      <p:sp>
        <p:nvSpPr>
          <p:cNvPr id="12" name="Rectangle 11">
            <a:extLst>
              <a:ext uri="{FF2B5EF4-FFF2-40B4-BE49-F238E27FC236}">
                <a16:creationId xmlns:a16="http://schemas.microsoft.com/office/drawing/2014/main" id="{4B04A597-1597-1FFE-BED8-79B250D9C629}"/>
              </a:ext>
            </a:extLst>
          </p:cNvPr>
          <p:cNvSpPr/>
          <p:nvPr/>
        </p:nvSpPr>
        <p:spPr>
          <a:xfrm>
            <a:off x="482065" y="5118865"/>
            <a:ext cx="4374083" cy="1077218"/>
          </a:xfrm>
          <a:prstGeom prst="rect">
            <a:avLst/>
          </a:prstGeom>
          <a:noFill/>
        </p:spPr>
        <p:txBody>
          <a:bodyPr wrap="none" lIns="91440" tIns="45720" rIns="91440" bIns="45720">
            <a:spAutoFit/>
          </a:bodyPr>
          <a:lstStyle/>
          <a:p>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MEMBER:-</a:t>
            </a:r>
          </a:p>
          <a:p>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Mohammad Yusuf Khan</a:t>
            </a:r>
          </a:p>
        </p:txBody>
      </p:sp>
      <p:pic>
        <p:nvPicPr>
          <p:cNvPr id="3" name="Picture 2">
            <a:extLst>
              <a:ext uri="{FF2B5EF4-FFF2-40B4-BE49-F238E27FC236}">
                <a16:creationId xmlns:a16="http://schemas.microsoft.com/office/drawing/2014/main" id="{25B1A53D-8798-91E7-AE62-B386F6CA5F08}"/>
              </a:ext>
            </a:extLst>
          </p:cNvPr>
          <p:cNvPicPr>
            <a:picLocks noChangeAspect="1"/>
          </p:cNvPicPr>
          <p:nvPr/>
        </p:nvPicPr>
        <p:blipFill rotWithShape="1">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l="27124" t="31765" r="26209" b="26275"/>
          <a:stretch/>
        </p:blipFill>
        <p:spPr>
          <a:xfrm rot="10800000">
            <a:off x="2895603" y="2533158"/>
            <a:ext cx="708212" cy="636795"/>
          </a:xfrm>
          <a:prstGeom prst="rect">
            <a:avLst/>
          </a:prstGeom>
        </p:spPr>
      </p:pic>
    </p:spTree>
    <p:extLst>
      <p:ext uri="{BB962C8B-B14F-4D97-AF65-F5344CB8AC3E}">
        <p14:creationId xmlns:p14="http://schemas.microsoft.com/office/powerpoint/2010/main" val="632645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349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829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152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2436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E8FDDE-DD72-0752-6FF2-D1754E95E600}"/>
              </a:ext>
            </a:extLst>
          </p:cNvPr>
          <p:cNvSpPr/>
          <p:nvPr/>
        </p:nvSpPr>
        <p:spPr>
          <a:xfrm>
            <a:off x="4291915" y="2905780"/>
            <a:ext cx="3608168" cy="1046440"/>
          </a:xfrm>
          <a:prstGeom prst="rect">
            <a:avLst/>
          </a:prstGeom>
          <a:noFill/>
        </p:spPr>
        <p:txBody>
          <a:bodyPr wrap="none" lIns="91440" tIns="45720" rIns="91440" bIns="45720">
            <a:spAutoFit/>
          </a:bodyPr>
          <a:lstStyle/>
          <a:p>
            <a:pPr algn="ctr"/>
            <a:r>
              <a:rPr lang="en-IN" sz="6200" b="1" dirty="0">
                <a:ln w="9525">
                  <a:solidFill>
                    <a:schemeClr val="bg1"/>
                  </a:solidFill>
                  <a:prstDash val="solid"/>
                </a:ln>
                <a:solidFill>
                  <a:schemeClr val="accent5"/>
                </a:solidFill>
                <a:effectLst>
                  <a:glow rad="63500">
                    <a:schemeClr val="accent1">
                      <a:satMod val="175000"/>
                      <a:alpha val="40000"/>
                    </a:schemeClr>
                  </a:glow>
                  <a:outerShdw blurRad="12700" dist="38100" dir="2700000" algn="tl" rotWithShape="0">
                    <a:schemeClr val="accent5">
                      <a:lumMod val="60000"/>
                      <a:lumOff val="40000"/>
                    </a:schemeClr>
                  </a:outerShdw>
                </a:effectLst>
              </a:rPr>
              <a:t>Thank you</a:t>
            </a:r>
            <a:endParaRPr lang="en-US" sz="6200" b="1" dirty="0">
              <a:ln w="9525">
                <a:solidFill>
                  <a:schemeClr val="bg1"/>
                </a:solidFill>
                <a:prstDash val="solid"/>
              </a:ln>
              <a:solidFill>
                <a:schemeClr val="accent5"/>
              </a:solidFill>
              <a:effectLst>
                <a:glow rad="63500">
                  <a:schemeClr val="accent1">
                    <a:satMod val="175000"/>
                    <a:alpha val="40000"/>
                  </a:schemeClr>
                </a:glow>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778794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78686-E6D6-D640-44A9-C4E9BF3920B3}"/>
              </a:ext>
            </a:extLst>
          </p:cNvPr>
          <p:cNvSpPr>
            <a:spLocks noGrp="1"/>
          </p:cNvSpPr>
          <p:nvPr>
            <p:ph idx="1"/>
          </p:nvPr>
        </p:nvSpPr>
        <p:spPr>
          <a:xfrm>
            <a:off x="879833" y="1909482"/>
            <a:ext cx="7497684" cy="4195481"/>
          </a:xfrm>
        </p:spPr>
        <p:txBody>
          <a:bodyPr>
            <a:normAutofit/>
          </a:bodyPr>
          <a:lstStyle/>
          <a:p>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rPr>
              <a:t>Introduction</a:t>
            </a:r>
          </a:p>
          <a:p>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rPr>
              <a:t>Problem Identification</a:t>
            </a:r>
          </a:p>
          <a:p>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rPr>
              <a:t>Methodology </a:t>
            </a:r>
          </a:p>
          <a:p>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rPr>
              <a:t>Result</a:t>
            </a:r>
          </a:p>
          <a:p>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rPr>
              <a:t>Conclusion  </a:t>
            </a:r>
          </a:p>
          <a:p>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rPr>
              <a:t>Reference Websites</a:t>
            </a:r>
          </a:p>
        </p:txBody>
      </p:sp>
      <p:pic>
        <p:nvPicPr>
          <p:cNvPr id="4" name="Picture 3">
            <a:extLst>
              <a:ext uri="{FF2B5EF4-FFF2-40B4-BE49-F238E27FC236}">
                <a16:creationId xmlns:a16="http://schemas.microsoft.com/office/drawing/2014/main" id="{38BAF90C-11DF-3401-1416-FF0549ED4AC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1017623" y="130264"/>
            <a:ext cx="1051752" cy="10517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Rectangle 4">
            <a:extLst>
              <a:ext uri="{FF2B5EF4-FFF2-40B4-BE49-F238E27FC236}">
                <a16:creationId xmlns:a16="http://schemas.microsoft.com/office/drawing/2014/main" id="{A82D7B59-9163-FAE8-9A45-C4B5BD6CCE81}"/>
              </a:ext>
            </a:extLst>
          </p:cNvPr>
          <p:cNvSpPr/>
          <p:nvPr/>
        </p:nvSpPr>
        <p:spPr>
          <a:xfrm>
            <a:off x="493058" y="242064"/>
            <a:ext cx="6608580" cy="1200329"/>
          </a:xfrm>
          <a:prstGeom prst="rect">
            <a:avLst/>
          </a:prstGeom>
          <a:noFill/>
        </p:spPr>
        <p:txBody>
          <a:bodyPr wrap="square" lIns="91440" tIns="45720" rIns="91440" bIns="45720">
            <a:spAutoFit/>
          </a:bodyPr>
          <a:lstStyle/>
          <a:p>
            <a:pPr algn="ctr"/>
            <a:r>
              <a:rPr lang="en-IN" sz="7200" b="1" dirty="0">
                <a:ln w="9525">
                  <a:solidFill>
                    <a:schemeClr val="bg1"/>
                  </a:solidFill>
                  <a:prstDash val="solid"/>
                </a:ln>
                <a:solidFill>
                  <a:schemeClr val="accent5"/>
                </a:solidFill>
                <a:effectLst>
                  <a:glow rad="63500">
                    <a:schemeClr val="accent1">
                      <a:satMod val="175000"/>
                      <a:alpha val="40000"/>
                    </a:schemeClr>
                  </a:glow>
                  <a:outerShdw blurRad="12700" dist="38100" dir="2700000" algn="tl" rotWithShape="0">
                    <a:schemeClr val="accent5">
                      <a:lumMod val="60000"/>
                      <a:lumOff val="40000"/>
                    </a:schemeClr>
                  </a:outerShdw>
                </a:effectLst>
                <a:latin typeface="PMingLiU-ExtB" panose="02020500000000000000" pitchFamily="18" charset="-120"/>
                <a:ea typeface="PMingLiU-ExtB" panose="02020500000000000000" pitchFamily="18" charset="-120"/>
              </a:rPr>
              <a:t>Table of content</a:t>
            </a:r>
            <a:endParaRPr lang="en-US" sz="7200" b="1" dirty="0">
              <a:ln w="9525">
                <a:solidFill>
                  <a:schemeClr val="bg1"/>
                </a:solidFill>
                <a:prstDash val="solid"/>
              </a:ln>
              <a:solidFill>
                <a:schemeClr val="accent5"/>
              </a:solidFill>
              <a:effectLst>
                <a:glow rad="63500">
                  <a:schemeClr val="accent1">
                    <a:satMod val="175000"/>
                    <a:alpha val="40000"/>
                  </a:schemeClr>
                </a:glow>
                <a:outerShdw blurRad="12700" dist="38100" dir="2700000" algn="tl" rotWithShape="0">
                  <a:schemeClr val="accent5">
                    <a:lumMod val="60000"/>
                    <a:lumOff val="40000"/>
                  </a:schemeClr>
                </a:outerShdw>
              </a:effectLst>
              <a:latin typeface="PMingLiU-ExtB" panose="02020500000000000000" pitchFamily="18" charset="-120"/>
              <a:ea typeface="PMingLiU-ExtB" panose="02020500000000000000" pitchFamily="18" charset="-120"/>
            </a:endParaRPr>
          </a:p>
        </p:txBody>
      </p:sp>
    </p:spTree>
    <p:extLst>
      <p:ext uri="{BB962C8B-B14F-4D97-AF65-F5344CB8AC3E}">
        <p14:creationId xmlns:p14="http://schemas.microsoft.com/office/powerpoint/2010/main" val="2229536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61DEB6DB-B9DC-6A6F-473C-819DA253AE46}"/>
              </a:ext>
            </a:extLst>
          </p:cNvPr>
          <p:cNvSpPr>
            <a:spLocks noGrp="1"/>
          </p:cNvSpPr>
          <p:nvPr>
            <p:ph idx="1"/>
          </p:nvPr>
        </p:nvSpPr>
        <p:spPr>
          <a:xfrm>
            <a:off x="827699" y="582707"/>
            <a:ext cx="9945076" cy="5770468"/>
          </a:xfrm>
        </p:spPr>
        <p:txBody>
          <a:bodyPr>
            <a:normAutofit/>
          </a:bodyPr>
          <a:lstStyle/>
          <a:p>
            <a:pPr marL="0" indent="0">
              <a:buNone/>
            </a:pPr>
            <a:r>
              <a:rPr lang="en-IN" sz="3200" dirty="0">
                <a:ln>
                  <a:solidFill>
                    <a:schemeClr val="bg1"/>
                  </a:solidFill>
                </a:ln>
                <a:solidFill>
                  <a:srgbClr val="5B9BD5"/>
                </a:solidFill>
                <a:effectLst>
                  <a:glow rad="63500">
                    <a:schemeClr val="accent1">
                      <a:satMod val="175000"/>
                      <a:alpha val="40000"/>
                    </a:schemeClr>
                  </a:glow>
                </a:effectLst>
              </a:rPr>
              <a:t>			</a:t>
            </a:r>
            <a:r>
              <a:rPr lang="en-IN" sz="6000" b="1" dirty="0">
                <a:ln w="9525">
                  <a:solidFill>
                    <a:schemeClr val="bg1"/>
                  </a:solidFill>
                  <a:prstDash val="solid"/>
                </a:ln>
                <a:solidFill>
                  <a:srgbClr val="5B9BD5"/>
                </a:solidFill>
                <a:effectLst>
                  <a:glow rad="63500">
                    <a:schemeClr val="accent1">
                      <a:satMod val="175000"/>
                      <a:alpha val="40000"/>
                    </a:schemeClr>
                  </a:glow>
                  <a:outerShdw blurRad="12700" dist="38100" dir="2700000" algn="tl" rotWithShape="0">
                    <a:schemeClr val="accent5">
                      <a:lumMod val="60000"/>
                      <a:lumOff val="40000"/>
                    </a:schemeClr>
                  </a:outerShdw>
                </a:effectLst>
              </a:rPr>
              <a:t>Introduction</a:t>
            </a:r>
          </a:p>
          <a:p>
            <a:pPr marL="0" indent="0">
              <a:buNone/>
            </a:pPr>
            <a:endParaRPr lang="en-IN" sz="4000" b="1" dirty="0">
              <a:ln w="9525">
                <a:solidFill>
                  <a:schemeClr val="bg1"/>
                </a:solidFill>
                <a:prstDash val="solid"/>
              </a:ln>
              <a:solidFill>
                <a:srgbClr val="5B9BD5"/>
              </a:solidFill>
              <a:effectLst>
                <a:glow rad="63500">
                  <a:schemeClr val="accent1">
                    <a:satMod val="175000"/>
                    <a:alpha val="40000"/>
                  </a:schemeClr>
                </a:glow>
                <a:outerShdw blurRad="12700" dist="38100" dir="2700000" algn="tl" rotWithShape="0">
                  <a:schemeClr val="accent5">
                    <a:lumMod val="60000"/>
                    <a:lumOff val="40000"/>
                  </a:schemeClr>
                </a:outerShdw>
              </a:effectLst>
            </a:endParaRPr>
          </a:p>
          <a:p>
            <a:r>
              <a:rPr lang="en-IN" sz="3600" b="1" dirty="0">
                <a:ln w="9525">
                  <a:solidFill>
                    <a:schemeClr val="bg1"/>
                  </a:solidFill>
                  <a:prstDash val="solid"/>
                </a:ln>
                <a:solidFill>
                  <a:srgbClr val="5B9BD5"/>
                </a:solidFill>
                <a:effectLst>
                  <a:glow rad="63500">
                    <a:schemeClr val="accent1">
                      <a:satMod val="175000"/>
                      <a:alpha val="40000"/>
                    </a:schemeClr>
                  </a:glow>
                  <a:outerShdw blurRad="12700" dist="38100" dir="2700000" algn="tl" rotWithShape="0">
                    <a:schemeClr val="accent5">
                      <a:lumMod val="60000"/>
                      <a:lumOff val="40000"/>
                    </a:schemeClr>
                  </a:outerShdw>
                </a:effectLst>
              </a:rPr>
              <a:t>In this music player, users can play online music.</a:t>
            </a:r>
          </a:p>
          <a:p>
            <a:r>
              <a:rPr lang="en-IN" sz="3600" b="1" dirty="0">
                <a:ln w="9525">
                  <a:solidFill>
                    <a:schemeClr val="bg1"/>
                  </a:solidFill>
                  <a:prstDash val="solid"/>
                </a:ln>
                <a:solidFill>
                  <a:srgbClr val="5B9BD5"/>
                </a:solidFill>
                <a:effectLst>
                  <a:glow rad="63500">
                    <a:schemeClr val="accent1">
                      <a:satMod val="175000"/>
                      <a:alpha val="40000"/>
                    </a:schemeClr>
                  </a:glow>
                  <a:outerShdw blurRad="12700" dist="38100" dir="2700000" algn="tl" rotWithShape="0">
                    <a:schemeClr val="accent5">
                      <a:lumMod val="60000"/>
                      <a:lumOff val="40000"/>
                    </a:schemeClr>
                  </a:outerShdw>
                </a:effectLst>
              </a:rPr>
              <a:t>A user can add there  friends.</a:t>
            </a:r>
          </a:p>
          <a:p>
            <a:r>
              <a:rPr lang="en-IN" sz="3600" b="1" dirty="0">
                <a:ln w="9525">
                  <a:solidFill>
                    <a:schemeClr val="bg1"/>
                  </a:solidFill>
                  <a:prstDash val="solid"/>
                </a:ln>
                <a:solidFill>
                  <a:srgbClr val="5B9BD5"/>
                </a:solidFill>
                <a:effectLst>
                  <a:glow rad="63500">
                    <a:schemeClr val="accent1">
                      <a:satMod val="175000"/>
                      <a:alpha val="40000"/>
                    </a:schemeClr>
                  </a:glow>
                  <a:outerShdw blurRad="12700" dist="38100" dir="2700000" algn="tl" rotWithShape="0">
                    <a:schemeClr val="accent5">
                      <a:lumMod val="60000"/>
                      <a:lumOff val="40000"/>
                    </a:schemeClr>
                  </a:outerShdw>
                </a:effectLst>
              </a:rPr>
              <a:t>The user can make a playlist.</a:t>
            </a:r>
          </a:p>
          <a:p>
            <a:r>
              <a:rPr lang="en-IN" sz="3600" b="1" dirty="0">
                <a:ln w="9525">
                  <a:solidFill>
                    <a:schemeClr val="bg1"/>
                  </a:solidFill>
                  <a:prstDash val="solid"/>
                </a:ln>
                <a:solidFill>
                  <a:srgbClr val="5B9BD5"/>
                </a:solidFill>
                <a:effectLst>
                  <a:glow rad="63500">
                    <a:schemeClr val="accent1">
                      <a:satMod val="175000"/>
                      <a:alpha val="40000"/>
                    </a:schemeClr>
                  </a:glow>
                  <a:outerShdw blurRad="12700" dist="38100" dir="2700000" algn="tl" rotWithShape="0">
                    <a:schemeClr val="accent5">
                      <a:lumMod val="60000"/>
                      <a:lumOff val="40000"/>
                    </a:schemeClr>
                  </a:outerShdw>
                </a:effectLst>
              </a:rPr>
              <a:t>Users can send their favourite songs to friends. </a:t>
            </a:r>
          </a:p>
          <a:p>
            <a:r>
              <a:rPr lang="en-IN" sz="3600" b="1" dirty="0">
                <a:ln w="9525">
                  <a:solidFill>
                    <a:schemeClr val="bg1"/>
                  </a:solidFill>
                  <a:prstDash val="solid"/>
                </a:ln>
                <a:solidFill>
                  <a:srgbClr val="5B9BD5"/>
                </a:solidFill>
                <a:effectLst>
                  <a:glow rad="63500">
                    <a:schemeClr val="accent1">
                      <a:satMod val="175000"/>
                      <a:alpha val="40000"/>
                    </a:schemeClr>
                  </a:glow>
                  <a:outerShdw blurRad="12700" dist="38100" dir="2700000" algn="tl" rotWithShape="0">
                    <a:schemeClr val="accent5">
                      <a:lumMod val="60000"/>
                      <a:lumOff val="40000"/>
                    </a:schemeClr>
                  </a:outerShdw>
                </a:effectLst>
              </a:rPr>
              <a:t>User can play music in group</a:t>
            </a:r>
            <a:endParaRPr lang="en-IN" sz="3600" dirty="0">
              <a:ln w="9525">
                <a:solidFill>
                  <a:schemeClr val="bg1"/>
                </a:solidFill>
                <a:prstDash val="solid"/>
              </a:ln>
              <a:solidFill>
                <a:srgbClr val="5B9BD5"/>
              </a:solidFill>
              <a:effectLst>
                <a:glow rad="63500">
                  <a:schemeClr val="accent1">
                    <a:satMod val="175000"/>
                    <a:alpha val="40000"/>
                  </a:schemeClr>
                </a:glow>
              </a:effectLst>
            </a:endParaRPr>
          </a:p>
        </p:txBody>
      </p:sp>
      <p:pic>
        <p:nvPicPr>
          <p:cNvPr id="3" name="Picture 2">
            <a:extLst>
              <a:ext uri="{FF2B5EF4-FFF2-40B4-BE49-F238E27FC236}">
                <a16:creationId xmlns:a16="http://schemas.microsoft.com/office/drawing/2014/main" id="{173BA3C8-DCF2-2B1C-7823-025DDBBBCB0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1017623" y="130264"/>
            <a:ext cx="1051752" cy="10517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67550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D16303-F496-E9A0-772A-380469AEDABD}"/>
              </a:ext>
            </a:extLst>
          </p:cNvPr>
          <p:cNvSpPr txBox="1"/>
          <p:nvPr/>
        </p:nvSpPr>
        <p:spPr>
          <a:xfrm>
            <a:off x="476251" y="495301"/>
            <a:ext cx="9858374" cy="5262979"/>
          </a:xfrm>
          <a:prstGeom prst="rect">
            <a:avLst/>
          </a:prstGeom>
          <a:noFill/>
        </p:spPr>
        <p:txBody>
          <a:bodyPr wrap="square">
            <a:spAutoFit/>
          </a:bodyPr>
          <a:lstStyle/>
          <a:p>
            <a:pPr marL="0" indent="0" algn="ctr">
              <a:buNone/>
            </a:pPr>
            <a:r>
              <a:rPr lang="en-IN" sz="4000" b="1" dirty="0">
                <a:ln w="9525">
                  <a:solidFill>
                    <a:schemeClr val="bg1"/>
                  </a:solidFill>
                  <a:prstDash val="solid"/>
                </a:ln>
                <a:solidFill>
                  <a:schemeClr val="accent5"/>
                </a:solidFill>
                <a:effectLst>
                  <a:glow rad="63500">
                    <a:schemeClr val="accent1">
                      <a:satMod val="175000"/>
                      <a:alpha val="40000"/>
                    </a:schemeClr>
                  </a:glow>
                  <a:outerShdw blurRad="12700" dist="38100" dir="2700000" algn="tl" rotWithShape="0">
                    <a:schemeClr val="accent5">
                      <a:lumMod val="60000"/>
                      <a:lumOff val="40000"/>
                    </a:schemeClr>
                  </a:outerShdw>
                </a:effectLst>
              </a:rPr>
              <a:t>Problem Identification</a:t>
            </a:r>
          </a:p>
          <a:p>
            <a:pPr marL="0" indent="0" algn="ctr">
              <a:buNone/>
            </a:pPr>
            <a:endParaRPr lang="en-IN" sz="4000" b="1" dirty="0">
              <a:ln w="9525">
                <a:solidFill>
                  <a:schemeClr val="bg1"/>
                </a:solidFill>
                <a:prstDash val="solid"/>
              </a:ln>
              <a:solidFill>
                <a:schemeClr val="accent5"/>
              </a:solidFill>
              <a:effectLst>
                <a:glow rad="63500">
                  <a:schemeClr val="accent1">
                    <a:satMod val="175000"/>
                    <a:alpha val="40000"/>
                  </a:schemeClr>
                </a:glow>
                <a:outerShdw blurRad="12700" dist="38100" dir="2700000" algn="tl" rotWithShape="0">
                  <a:schemeClr val="accent5">
                    <a:lumMod val="60000"/>
                    <a:lumOff val="40000"/>
                  </a:schemeClr>
                </a:outerShdw>
              </a:effectLst>
            </a:endParaRPr>
          </a:p>
          <a:p>
            <a:r>
              <a:rPr lang="en-IN" sz="3200" b="1" dirty="0">
                <a:ln w="9525">
                  <a:solidFill>
                    <a:schemeClr val="bg1"/>
                  </a:solidFill>
                  <a:prstDash val="solid"/>
                </a:ln>
                <a:solidFill>
                  <a:schemeClr val="accent5"/>
                </a:solidFill>
                <a:effectLst>
                  <a:glow rad="63500">
                    <a:schemeClr val="accent1">
                      <a:satMod val="175000"/>
                      <a:alpha val="40000"/>
                    </a:schemeClr>
                  </a:glow>
                  <a:outerShdw blurRad="12700" dist="38100" dir="2700000" algn="tl" rotWithShape="0">
                    <a:schemeClr val="accent5">
                      <a:lumMod val="60000"/>
                      <a:lumOff val="40000"/>
                    </a:schemeClr>
                  </a:outerShdw>
                </a:effectLst>
              </a:rPr>
              <a:t>Now in these days. Music is also a part of life, but we have many devices, and your playlist is saved on that particular device. If we change our device, we are then unable to access our play list.</a:t>
            </a:r>
          </a:p>
          <a:p>
            <a:endParaRPr lang="en-IN" sz="3200" b="1" dirty="0">
              <a:ln w="9525">
                <a:solidFill>
                  <a:schemeClr val="bg1"/>
                </a:solidFill>
                <a:prstDash val="solid"/>
              </a:ln>
              <a:solidFill>
                <a:schemeClr val="accent5"/>
              </a:solidFill>
              <a:effectLst>
                <a:glow rad="63500">
                  <a:schemeClr val="accent1">
                    <a:satMod val="175000"/>
                    <a:alpha val="40000"/>
                  </a:schemeClr>
                </a:glow>
                <a:outerShdw blurRad="12700" dist="38100" dir="2700000" algn="tl" rotWithShape="0">
                  <a:schemeClr val="accent5">
                    <a:lumMod val="60000"/>
                    <a:lumOff val="40000"/>
                  </a:schemeClr>
                </a:outerShdw>
              </a:effectLst>
            </a:endParaRPr>
          </a:p>
          <a:p>
            <a:r>
              <a:rPr lang="en-IN" sz="3200" b="1" dirty="0">
                <a:ln w="9525">
                  <a:solidFill>
                    <a:schemeClr val="bg1"/>
                  </a:solidFill>
                  <a:prstDash val="solid"/>
                </a:ln>
                <a:solidFill>
                  <a:schemeClr val="accent5"/>
                </a:solidFill>
                <a:effectLst>
                  <a:glow rad="63500">
                    <a:schemeClr val="accent1">
                      <a:satMod val="175000"/>
                      <a:alpha val="40000"/>
                    </a:schemeClr>
                  </a:glow>
                  <a:outerShdw blurRad="12700" dist="38100" dir="2700000" algn="tl" rotWithShape="0">
                    <a:schemeClr val="accent5">
                      <a:lumMod val="60000"/>
                      <a:lumOff val="40000"/>
                    </a:schemeClr>
                  </a:outerShdw>
                </a:effectLst>
              </a:rPr>
              <a:t>In the general music player app, we are unable to share your favourite song, and there is no option to add friends.</a:t>
            </a:r>
          </a:p>
        </p:txBody>
      </p:sp>
      <p:pic>
        <p:nvPicPr>
          <p:cNvPr id="6" name="Picture 5">
            <a:extLst>
              <a:ext uri="{FF2B5EF4-FFF2-40B4-BE49-F238E27FC236}">
                <a16:creationId xmlns:a16="http://schemas.microsoft.com/office/drawing/2014/main" id="{956374BB-F5FD-814F-079B-0FCD38C223C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1017623" y="130264"/>
            <a:ext cx="1051752" cy="10517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09508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D670CC-9620-DD8F-6C3F-49FC802E846C}"/>
              </a:ext>
            </a:extLst>
          </p:cNvPr>
          <p:cNvSpPr txBox="1"/>
          <p:nvPr/>
        </p:nvSpPr>
        <p:spPr>
          <a:xfrm>
            <a:off x="1314451" y="628233"/>
            <a:ext cx="9858374" cy="3785652"/>
          </a:xfrm>
          <a:prstGeom prst="rect">
            <a:avLst/>
          </a:prstGeom>
          <a:noFill/>
        </p:spPr>
        <p:txBody>
          <a:bodyPr wrap="square">
            <a:spAutoFit/>
          </a:bodyPr>
          <a:lstStyle/>
          <a:p>
            <a:pPr marL="0" indent="0" algn="ctr">
              <a:buNone/>
            </a:pPr>
            <a:r>
              <a:rPr lang="en-IN" sz="4000" b="1" dirty="0">
                <a:ln w="9525">
                  <a:solidFill>
                    <a:schemeClr val="bg1"/>
                  </a:solidFill>
                  <a:prstDash val="solid"/>
                </a:ln>
                <a:solidFill>
                  <a:schemeClr val="accent5"/>
                </a:solidFill>
                <a:effectLst>
                  <a:glow rad="63500">
                    <a:schemeClr val="accent1">
                      <a:satMod val="175000"/>
                      <a:alpha val="40000"/>
                    </a:schemeClr>
                  </a:glow>
                  <a:outerShdw blurRad="12700" dist="38100" dir="2700000" algn="tl" rotWithShape="0">
                    <a:schemeClr val="accent5">
                      <a:lumMod val="60000"/>
                      <a:lumOff val="40000"/>
                    </a:schemeClr>
                  </a:outerShdw>
                </a:effectLst>
              </a:rPr>
              <a:t>Problem Identification</a:t>
            </a:r>
          </a:p>
          <a:p>
            <a:pPr marL="0" indent="0" algn="ctr">
              <a:buNone/>
            </a:pPr>
            <a:endParaRPr lang="en-IN" sz="4000" b="1" dirty="0">
              <a:ln w="9525">
                <a:solidFill>
                  <a:schemeClr val="bg1"/>
                </a:solidFill>
                <a:prstDash val="solid"/>
              </a:ln>
              <a:solidFill>
                <a:schemeClr val="accent5"/>
              </a:solidFill>
              <a:effectLst>
                <a:glow rad="63500">
                  <a:schemeClr val="accent1">
                    <a:satMod val="175000"/>
                    <a:alpha val="40000"/>
                  </a:schemeClr>
                </a:glow>
                <a:outerShdw blurRad="12700" dist="38100" dir="2700000" algn="tl" rotWithShape="0">
                  <a:schemeClr val="accent5">
                    <a:lumMod val="60000"/>
                    <a:lumOff val="40000"/>
                  </a:schemeClr>
                </a:outerShdw>
              </a:effectLst>
            </a:endParaRPr>
          </a:p>
          <a:p>
            <a:r>
              <a:rPr lang="en-IN" sz="3200" b="1" dirty="0">
                <a:ln w="9525">
                  <a:solidFill>
                    <a:schemeClr val="bg1"/>
                  </a:solidFill>
                  <a:prstDash val="solid"/>
                </a:ln>
                <a:solidFill>
                  <a:schemeClr val="accent5"/>
                </a:solidFill>
                <a:effectLst>
                  <a:glow rad="63500">
                    <a:schemeClr val="accent1">
                      <a:satMod val="175000"/>
                      <a:alpha val="40000"/>
                    </a:schemeClr>
                  </a:glow>
                  <a:outerShdw blurRad="12700" dist="38100" dir="2700000" algn="tl" rotWithShape="0">
                    <a:schemeClr val="accent5">
                      <a:lumMod val="60000"/>
                      <a:lumOff val="40000"/>
                    </a:schemeClr>
                  </a:outerShdw>
                </a:effectLst>
              </a:rPr>
              <a:t>When we get together in a group, we enjoy playing songs, but in order to do so, we must download some applications that may not work properly.</a:t>
            </a:r>
          </a:p>
          <a:p>
            <a:endParaRPr lang="en-IN" sz="3200" b="1" dirty="0">
              <a:ln w="9525">
                <a:solidFill>
                  <a:schemeClr val="bg1"/>
                </a:solidFill>
                <a:prstDash val="solid"/>
              </a:ln>
              <a:solidFill>
                <a:schemeClr val="accent5"/>
              </a:solidFill>
              <a:effectLst>
                <a:glow rad="63500">
                  <a:schemeClr val="accent1">
                    <a:satMod val="175000"/>
                    <a:alpha val="40000"/>
                  </a:schemeClr>
                </a:glow>
                <a:outerShdw blurRad="12700" dist="38100" dir="2700000" algn="tl" rotWithShape="0">
                  <a:schemeClr val="accent5">
                    <a:lumMod val="60000"/>
                    <a:lumOff val="40000"/>
                  </a:schemeClr>
                </a:outerShdw>
              </a:effectLst>
            </a:endParaRPr>
          </a:p>
          <a:p>
            <a:r>
              <a:rPr lang="en-IN" sz="3200" b="1" dirty="0">
                <a:ln w="9525">
                  <a:solidFill>
                    <a:schemeClr val="bg1"/>
                  </a:solidFill>
                  <a:prstDash val="solid"/>
                </a:ln>
                <a:solidFill>
                  <a:schemeClr val="accent5"/>
                </a:solidFill>
                <a:effectLst>
                  <a:glow rad="63500">
                    <a:schemeClr val="accent1">
                      <a:satMod val="175000"/>
                      <a:alpha val="40000"/>
                    </a:schemeClr>
                  </a:glow>
                  <a:outerShdw blurRad="12700" dist="38100" dir="2700000" algn="tl" rotWithShape="0">
                    <a:schemeClr val="accent5">
                      <a:lumMod val="60000"/>
                      <a:lumOff val="40000"/>
                    </a:schemeClr>
                  </a:outerShdw>
                </a:effectLst>
              </a:rPr>
              <a:t>Other music players are operating system dependent. </a:t>
            </a:r>
          </a:p>
        </p:txBody>
      </p:sp>
      <p:pic>
        <p:nvPicPr>
          <p:cNvPr id="5" name="Picture 4">
            <a:extLst>
              <a:ext uri="{FF2B5EF4-FFF2-40B4-BE49-F238E27FC236}">
                <a16:creationId xmlns:a16="http://schemas.microsoft.com/office/drawing/2014/main" id="{3A8F2DD6-F98A-C689-FDFE-F07F0CB0C51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1017623" y="130264"/>
            <a:ext cx="1051752" cy="10517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13477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C11848-AF68-E897-7E03-C83CCE406CB6}"/>
              </a:ext>
            </a:extLst>
          </p:cNvPr>
          <p:cNvSpPr txBox="1"/>
          <p:nvPr/>
        </p:nvSpPr>
        <p:spPr>
          <a:xfrm>
            <a:off x="2510925" y="82213"/>
            <a:ext cx="6096000" cy="1046440"/>
          </a:xfrm>
          <a:prstGeom prst="rect">
            <a:avLst/>
          </a:prstGeom>
          <a:noFill/>
        </p:spPr>
        <p:txBody>
          <a:bodyPr wrap="square">
            <a:spAutoFit/>
          </a:bodyPr>
          <a:lstStyle/>
          <a:p>
            <a:pPr algn="ctr"/>
            <a:r>
              <a:rPr lang="en-IN" sz="6200" b="1" dirty="0">
                <a:ln w="9525">
                  <a:solidFill>
                    <a:schemeClr val="bg1"/>
                  </a:solidFill>
                  <a:prstDash val="solid"/>
                </a:ln>
                <a:solidFill>
                  <a:schemeClr val="accent5"/>
                </a:solidFill>
                <a:effectLst>
                  <a:glow rad="63500">
                    <a:schemeClr val="accent1">
                      <a:satMod val="175000"/>
                      <a:alpha val="40000"/>
                    </a:schemeClr>
                  </a:glow>
                  <a:outerShdw blurRad="12700" dist="38100" dir="2700000" algn="tl" rotWithShape="0">
                    <a:schemeClr val="accent5">
                      <a:lumMod val="60000"/>
                      <a:lumOff val="40000"/>
                    </a:schemeClr>
                  </a:outerShdw>
                </a:effectLst>
              </a:rPr>
              <a:t>Methodology</a:t>
            </a:r>
          </a:p>
        </p:txBody>
      </p:sp>
      <p:pic>
        <p:nvPicPr>
          <p:cNvPr id="7" name="Graphic 6">
            <a:extLst>
              <a:ext uri="{FF2B5EF4-FFF2-40B4-BE49-F238E27FC236}">
                <a16:creationId xmlns:a16="http://schemas.microsoft.com/office/drawing/2014/main" id="{2A5EA9AC-3CE6-7CFE-DDBB-109BBD607F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33575" y="2085975"/>
            <a:ext cx="7250701" cy="4061952"/>
          </a:xfrm>
          <a:prstGeom prst="rect">
            <a:avLst/>
          </a:prstGeom>
        </p:spPr>
      </p:pic>
      <p:sp>
        <p:nvSpPr>
          <p:cNvPr id="8" name="Rectangle 7">
            <a:extLst>
              <a:ext uri="{FF2B5EF4-FFF2-40B4-BE49-F238E27FC236}">
                <a16:creationId xmlns:a16="http://schemas.microsoft.com/office/drawing/2014/main" id="{16CFDD2A-FFCC-3BE8-45FA-9933D4EE1BEC}"/>
              </a:ext>
            </a:extLst>
          </p:cNvPr>
          <p:cNvSpPr/>
          <p:nvPr/>
        </p:nvSpPr>
        <p:spPr>
          <a:xfrm>
            <a:off x="601162" y="1186279"/>
            <a:ext cx="4456613" cy="584775"/>
          </a:xfrm>
          <a:prstGeom prst="rect">
            <a:avLst/>
          </a:prstGeom>
          <a:noFill/>
        </p:spPr>
        <p:txBody>
          <a:bodyPr wrap="square" lIns="91440" tIns="45720" rIns="91440" bIns="45720">
            <a:spAutoFit/>
          </a:bodyPr>
          <a:lstStyle/>
          <a:p>
            <a:pPr marL="457200" indent="-457200" algn="just">
              <a:buFont typeface="Arial" panose="020B0604020202020204" pitchFamily="34" charset="0"/>
              <a:buChar char="•"/>
            </a:pPr>
            <a:r>
              <a:rPr lang="en-IN" sz="3200" b="1" i="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erdana"/>
              </a:rPr>
              <a:t>Incremental Model</a:t>
            </a:r>
          </a:p>
        </p:txBody>
      </p:sp>
      <p:pic>
        <p:nvPicPr>
          <p:cNvPr id="9" name="Picture 8">
            <a:extLst>
              <a:ext uri="{FF2B5EF4-FFF2-40B4-BE49-F238E27FC236}">
                <a16:creationId xmlns:a16="http://schemas.microsoft.com/office/drawing/2014/main" id="{066EE6F7-50F9-03E8-253F-EE7D5D3982E7}"/>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11017623" y="130264"/>
            <a:ext cx="1051752" cy="10517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30827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A12AD1-2F83-7BE5-6CF9-2ED94CFCE6EA}"/>
              </a:ext>
            </a:extLst>
          </p:cNvPr>
          <p:cNvSpPr/>
          <p:nvPr/>
        </p:nvSpPr>
        <p:spPr>
          <a:xfrm>
            <a:off x="2483697" y="2905780"/>
            <a:ext cx="7224606" cy="1046440"/>
          </a:xfrm>
          <a:prstGeom prst="rect">
            <a:avLst/>
          </a:prstGeom>
          <a:noFill/>
        </p:spPr>
        <p:txBody>
          <a:bodyPr wrap="none" lIns="91440" tIns="45720" rIns="91440" bIns="45720">
            <a:spAutoFit/>
          </a:bodyPr>
          <a:lstStyle/>
          <a:p>
            <a:r>
              <a:rPr lang="en-IN" sz="6200" b="1" dirty="0">
                <a:ln w="9525">
                  <a:solidFill>
                    <a:schemeClr val="bg1"/>
                  </a:solidFill>
                  <a:prstDash val="solid"/>
                </a:ln>
                <a:solidFill>
                  <a:schemeClr val="accent5"/>
                </a:solidFill>
                <a:effectLst>
                  <a:glow rad="101600">
                    <a:srgbClr val="002C43">
                      <a:alpha val="60000"/>
                    </a:srgbClr>
                  </a:glow>
                  <a:outerShdw blurRad="12700" dist="38100" dir="2700000" algn="tl" rotWithShape="0">
                    <a:schemeClr val="accent5">
                      <a:lumMod val="60000"/>
                      <a:lumOff val="40000"/>
                    </a:schemeClr>
                  </a:outerShdw>
                </a:effectLst>
              </a:rPr>
              <a:t>Result and discussion</a:t>
            </a:r>
          </a:p>
        </p:txBody>
      </p:sp>
      <p:pic>
        <p:nvPicPr>
          <p:cNvPr id="5" name="Picture 4">
            <a:extLst>
              <a:ext uri="{FF2B5EF4-FFF2-40B4-BE49-F238E27FC236}">
                <a16:creationId xmlns:a16="http://schemas.microsoft.com/office/drawing/2014/main" id="{7BD5597C-4872-E7B8-4537-4D10DFEDC9E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1017623" y="130264"/>
            <a:ext cx="1051752" cy="10517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96605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943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1398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1053</TotalTime>
  <Words>190</Words>
  <Application>Microsoft Office PowerPoint</Application>
  <PresentationFormat>Widescreen</PresentationFormat>
  <Paragraphs>33</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Microsoft JhengHei</vt:lpstr>
      <vt:lpstr>PMingLiU-ExtB</vt:lpstr>
      <vt:lpstr>Arial</vt:lpstr>
      <vt:lpstr>Calibri</vt:lpstr>
      <vt:lpstr>Calibri Light</vt:lpstr>
      <vt:lpstr>erdana</vt:lpstr>
      <vt:lpstr>Segoe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yusuf khan</dc:creator>
  <cp:lastModifiedBy>yusuf khan</cp:lastModifiedBy>
  <cp:revision>4</cp:revision>
  <dcterms:created xsi:type="dcterms:W3CDTF">2022-11-26T16:35:20Z</dcterms:created>
  <dcterms:modified xsi:type="dcterms:W3CDTF">2022-12-14T16:02:19Z</dcterms:modified>
</cp:coreProperties>
</file>